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7" d="100"/>
          <a:sy n="57" d="100"/>
        </p:scale>
        <p:origin x="135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2309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5952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85639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5612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43701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7872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845344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741280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26175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33801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848770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35053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4962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02129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474533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4713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375331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179091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7194846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8061780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 Sarath Chandra</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normAutofit lnSpcReduction="10000"/>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1315</TotalTime>
  <Words>1793</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Abadi</vt:lpstr>
      <vt:lpstr>Arial</vt:lpstr>
      <vt:lpstr>Calibri</vt:lpstr>
      <vt:lpstr>IBM Plex Mono SemiBold</vt:lpstr>
      <vt:lpstr>Trebuchet MS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Sarath Chandra Banala</cp:lastModifiedBy>
  <cp:revision>199</cp:revision>
  <dcterms:created xsi:type="dcterms:W3CDTF">2021-04-29T18:58:34Z</dcterms:created>
  <dcterms:modified xsi:type="dcterms:W3CDTF">2024-06-13T04:47:01Z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